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26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7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18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96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3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7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6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39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9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93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5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645E9-2A69-42F1-BFA0-0133942ACDF3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2AF52-9071-4C8A-82F6-1AAC75A0F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7" b="32391"/>
          <a:stretch/>
        </p:blipFill>
        <p:spPr>
          <a:xfrm>
            <a:off x="3009411" y="-1"/>
            <a:ext cx="53067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8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9" b="34974"/>
          <a:stretch/>
        </p:blipFill>
        <p:spPr>
          <a:xfrm>
            <a:off x="3073540" y="0"/>
            <a:ext cx="5791328" cy="6858000"/>
          </a:xfrm>
        </p:spPr>
      </p:pic>
    </p:spTree>
    <p:extLst>
      <p:ext uri="{BB962C8B-B14F-4D97-AF65-F5344CB8AC3E}">
        <p14:creationId xmlns:p14="http://schemas.microsoft.com/office/powerpoint/2010/main" val="2379549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" t="15147" r="-474" b="31366"/>
          <a:stretch/>
        </p:blipFill>
        <p:spPr>
          <a:xfrm>
            <a:off x="3140363" y="0"/>
            <a:ext cx="5724504" cy="6832505"/>
          </a:xfrm>
        </p:spPr>
      </p:pic>
    </p:spTree>
    <p:extLst>
      <p:ext uri="{BB962C8B-B14F-4D97-AF65-F5344CB8AC3E}">
        <p14:creationId xmlns:p14="http://schemas.microsoft.com/office/powerpoint/2010/main" val="1562362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1" b="33488"/>
          <a:stretch/>
        </p:blipFill>
        <p:spPr>
          <a:xfrm>
            <a:off x="3084946" y="0"/>
            <a:ext cx="5759408" cy="6874764"/>
          </a:xfrm>
        </p:spPr>
      </p:pic>
    </p:spTree>
    <p:extLst>
      <p:ext uri="{BB962C8B-B14F-4D97-AF65-F5344CB8AC3E}">
        <p14:creationId xmlns:p14="http://schemas.microsoft.com/office/powerpoint/2010/main" val="194565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7" b="15658"/>
          <a:stretch/>
        </p:blipFill>
        <p:spPr>
          <a:xfrm>
            <a:off x="3162700" y="0"/>
            <a:ext cx="5700127" cy="6858000"/>
          </a:xfrm>
        </p:spPr>
      </p:pic>
    </p:spTree>
    <p:extLst>
      <p:ext uri="{BB962C8B-B14F-4D97-AF65-F5344CB8AC3E}">
        <p14:creationId xmlns:p14="http://schemas.microsoft.com/office/powerpoint/2010/main" val="3850257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</cp:revision>
  <dcterms:created xsi:type="dcterms:W3CDTF">2025-12-07T08:47:08Z</dcterms:created>
  <dcterms:modified xsi:type="dcterms:W3CDTF">2025-12-07T08:50:55Z</dcterms:modified>
</cp:coreProperties>
</file>